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4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0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81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1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16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8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6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0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4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4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0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6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5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4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1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A50E-6AC3-423D-A78C-483AC38C7DEF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675EDB-5C21-4E3F-A3F0-915A9E18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1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world-south-asia-12557386" TargetMode="External"/><Relationship Id="rId2" Type="http://schemas.openxmlformats.org/officeDocument/2006/relationships/hyperlink" Target="http://www.bbc.com/news/world-south-asia-125573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Understanding India and Gandhi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9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http://www.bbc.com/news/world-south-asia-12557384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www.bbc.com/news/world-south-asia-12557386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7341"/>
            <a:ext cx="8596668" cy="446402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Because of the Silk Road in trading goods to and from India a company becomes into power</a:t>
            </a:r>
          </a:p>
          <a:p>
            <a:pPr lvl="1"/>
            <a:r>
              <a:rPr lang="en-US" sz="2400" dirty="0" smtClean="0"/>
              <a:t>East India trading Company</a:t>
            </a:r>
          </a:p>
          <a:p>
            <a:pPr lvl="2"/>
            <a:r>
              <a:rPr lang="en-US" sz="2000" dirty="0" smtClean="0"/>
              <a:t>Accounted for half the worlds trade of items like cotton, silk, salt, and tea</a:t>
            </a:r>
          </a:p>
          <a:p>
            <a:r>
              <a:rPr lang="en-US" sz="2400" dirty="0" smtClean="0"/>
              <a:t>Over time this company gains more and more influence and control </a:t>
            </a:r>
          </a:p>
          <a:p>
            <a:r>
              <a:rPr lang="en-US" sz="2400" dirty="0" smtClean="0"/>
              <a:t>This company is full of British aristocrats and merchants</a:t>
            </a:r>
          </a:p>
          <a:p>
            <a:r>
              <a:rPr lang="en-US" sz="2400" dirty="0" smtClean="0"/>
              <a:t>Britain has imperial rule over India for centuries through indirect rule</a:t>
            </a:r>
          </a:p>
          <a:p>
            <a:pPr lvl="1"/>
            <a:r>
              <a:rPr lang="en-US" sz="2000" dirty="0" smtClean="0"/>
              <a:t>British Raj- Indian leadership, but works for British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9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94" y="156622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 time Indians continue to gain small victories in gaining their own independence, but still being ruled by British</a:t>
            </a:r>
          </a:p>
          <a:p>
            <a:r>
              <a:rPr lang="en-US" sz="2400" dirty="0" smtClean="0"/>
              <a:t>Now these movements begin to change with mass movements against British Raj and British Rule/</a:t>
            </a:r>
          </a:p>
          <a:p>
            <a:r>
              <a:rPr lang="en-US" sz="2400" dirty="0" smtClean="0"/>
              <a:t>One of these key leaders is Mahatma Gandhi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4206466"/>
            <a:ext cx="3562350" cy="19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5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374" y="1270000"/>
            <a:ext cx="8596668" cy="53146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Gandhi continues to </a:t>
            </a:r>
            <a:r>
              <a:rPr lang="en-US" sz="2400" dirty="0" smtClean="0"/>
              <a:t>lead </a:t>
            </a:r>
            <a:r>
              <a:rPr lang="en-US" sz="2400" dirty="0" smtClean="0"/>
              <a:t>marches and peaceful protest against British Rule</a:t>
            </a:r>
          </a:p>
          <a:p>
            <a:endParaRPr lang="en-US" sz="2400" dirty="0" smtClean="0"/>
          </a:p>
          <a:p>
            <a:r>
              <a:rPr lang="en-US" sz="2400" dirty="0" smtClean="0"/>
              <a:t>After WWII- British are near bankrupt and decide they cannot be in charge of India anymore</a:t>
            </a:r>
          </a:p>
          <a:p>
            <a:endParaRPr lang="en-US" sz="2400" dirty="0" smtClean="0"/>
          </a:p>
          <a:p>
            <a:r>
              <a:rPr lang="en-US" sz="2400" dirty="0" smtClean="0"/>
              <a:t>Problem- Unite or Divide India</a:t>
            </a:r>
          </a:p>
          <a:p>
            <a:pPr lvl="1"/>
            <a:r>
              <a:rPr lang="en-US" sz="2200" dirty="0" smtClean="0"/>
              <a:t> 1947 India has Hindu majority, but also millions of Muslims</a:t>
            </a:r>
          </a:p>
          <a:p>
            <a:pPr lvl="1"/>
            <a:r>
              <a:rPr lang="en-US" sz="1800" dirty="0" smtClean="0"/>
              <a:t>You cant rule democratically with religious majority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279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bloody battle ensues separating India into- </a:t>
            </a:r>
          </a:p>
          <a:p>
            <a:pPr lvl="1"/>
            <a:r>
              <a:rPr lang="en-US" sz="2000" dirty="0"/>
              <a:t>West Pakistan-</a:t>
            </a:r>
          </a:p>
          <a:p>
            <a:pPr lvl="1"/>
            <a:r>
              <a:rPr lang="en-US" sz="2000" dirty="0"/>
              <a:t>East Pakistan-now Bangladesh </a:t>
            </a:r>
          </a:p>
          <a:p>
            <a:pPr lvl="1"/>
            <a:r>
              <a:rPr lang="en-US" sz="2000" dirty="0" smtClean="0"/>
              <a:t>India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4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369" y="609600"/>
            <a:ext cx="6264031" cy="54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outh asia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4" y="920567"/>
            <a:ext cx="5739675" cy="514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9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286" y="297633"/>
            <a:ext cx="5587295" cy="6319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6462" y="4096987"/>
            <a:ext cx="247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 </a:t>
            </a:r>
            <a:r>
              <a:rPr lang="en-US" dirty="0" err="1" smtClean="0"/>
              <a:t>Bhoomi</a:t>
            </a:r>
            <a:r>
              <a:rPr lang="en-US" dirty="0" smtClean="0"/>
              <a:t>-Land of Gods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53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</TotalTime>
  <Words>210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Understanding India and Gandhi </vt:lpstr>
      <vt:lpstr>India Basics</vt:lpstr>
      <vt:lpstr>Understanding India</vt:lpstr>
      <vt:lpstr>India 20th Century </vt:lpstr>
      <vt:lpstr>New Independence </vt:lpstr>
      <vt:lpstr>Result</vt:lpstr>
      <vt:lpstr>PowerPoint Presentation</vt:lpstr>
      <vt:lpstr>PowerPoint Presentation</vt:lpstr>
      <vt:lpstr>PowerPoint Presentation</vt:lpstr>
    </vt:vector>
  </TitlesOfParts>
  <Company>Plymouth Joint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Ghandi</dc:title>
  <dc:creator>Brad Smudde</dc:creator>
  <cp:lastModifiedBy>Brad Smudde</cp:lastModifiedBy>
  <cp:revision>10</cp:revision>
  <dcterms:created xsi:type="dcterms:W3CDTF">2016-01-08T15:12:32Z</dcterms:created>
  <dcterms:modified xsi:type="dcterms:W3CDTF">2017-01-12T20:59:57Z</dcterms:modified>
</cp:coreProperties>
</file>